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1198-EF20-4038-9F62-863206CE9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09C7AB-9951-400D-B33C-E37B891759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2807F-B6D5-44B3-9AE1-937885192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18A8F-1947-411D-84BD-9C4A23E4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6955E-3FAB-4E12-8DAB-9D24B3E6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8449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93FF-0DC8-40A0-9140-594C7896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868B1A-6A18-4B9B-B55D-7C569118F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5706F-8B8A-4A13-BB91-1AB3774C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CFE9D-E148-40E0-8BF8-30573153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9727B-21D0-4E8F-966D-CAB65257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65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97B1A-0B3B-402E-9C6B-034F96AE5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6E4E1-7A2C-4D12-AAE5-7B1281320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8870C-AF31-4165-AF56-418C6F98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EF940-E956-4B16-B1C4-25E5AF2E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0E55A-28F5-409D-A6FB-F0D71343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35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136F-5E20-431B-9996-2CDDE842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5198F-A864-4094-A204-0CB1C1A92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326DC-F543-48B0-95EF-F2F3CB446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3F57C-8216-4408-A1A5-8A3E7F8BC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64661-DA0A-44A8-9B83-48005855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0736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CF3D8-609B-4F54-9151-E1683F7A2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A481D-3602-472E-97C5-88308499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7EA9A-30A3-468B-9FC1-1C7CB999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2524D-68A8-4A55-8BB9-6A1C73B1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784CD-C15D-4DC7-BF93-7182019EA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7747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AB5CB-ED09-4013-8A77-737275F2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0B810-DE8F-45FE-94FF-C8EF71113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D997A-8463-4830-805B-DCB0372C8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5A220-9B60-460C-B6A8-89E786E2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FBA5F-6F37-47A8-A612-F8A37897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FAB2C-430E-4C14-9680-278CC315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5619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53C4D-4878-4D03-AA75-94AE46A0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EA4AE-EB60-4636-B4F1-C2F12AC06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873F7-BDFD-433E-A6EF-03C875E3F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FBAE23-7A9A-4AA8-9485-710C89332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1E730-F57E-4D62-913D-DBEDAF15A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74B9C-750A-4281-9DF7-788E74E3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ADA26-3C83-4232-B3BF-2EE8A87E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0A8D8-94C0-4568-AF7C-3555CB32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7230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36631-AF16-459B-AF3B-0C3CACA4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385BF-785E-44D6-9485-C088CE8B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C7A08-A367-44AF-8DB3-6BDDACEA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382EA4-AE99-4A0C-9A28-ED65A7B5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393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3748E-74EE-47EA-8983-F13400E5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2FFC4-2E72-463B-BABC-1F3EB2472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43F99-A31C-4E76-8D33-A7E94F63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10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514CF-F727-4BBF-9C8B-681F77EDD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6A4D-8B29-4484-81FE-D08D1C7C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D7490-7C29-42DA-A5B3-276AAB0D9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F1575-7739-4ED7-8F87-1DEFE1706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8950C-D312-424C-9345-C862D2C4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83F4A-1A0A-4D77-95D0-74650515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7352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F8EE9-C4DF-4F81-8ABF-CC4309CC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786D88-FCE0-4CAC-B508-D87B2A73F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0E2F0-9C37-4BDF-9238-62004095C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29982-8069-4107-BEE5-6AA1E80D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5474D-6469-497C-BDE3-0C8AFFC8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75FC4-7619-4620-9B68-90F72DA3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2660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44513-170A-41D4-A4CF-46A2ECF7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F6AE0-4A22-4656-91CF-03B69A4FE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98A64-44AA-4801-A61B-B0C917DD3B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82E5A-484E-4429-A398-09ABFFC9B188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AFDF7-AB43-42A7-9449-8FF5A32AC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295D-FA86-47AC-AEA6-295225780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9811-8EB8-42A8-8332-448B30F1E6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884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EEFED-03CC-47BC-AE93-F3C9E2A1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US" dirty="0"/>
              <a:t>Lecture 7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01C1A-6009-4C31-808C-F8F41AAEC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21502"/>
            <a:ext cx="9144000" cy="2036298"/>
          </a:xfrm>
        </p:spPr>
        <p:txBody>
          <a:bodyPr/>
          <a:lstStyle/>
          <a:p>
            <a:r>
              <a:rPr lang="en-US" dirty="0"/>
              <a:t>Essay </a:t>
            </a:r>
            <a:r>
              <a:rPr lang="en-US" dirty="0" err="1"/>
              <a:t>Writting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5657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E555-C906-4750-82CD-919F98A6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>
            <a:normAutofit/>
          </a:bodyPr>
          <a:lstStyle/>
          <a:p>
            <a:r>
              <a:rPr lang="en-US" dirty="0"/>
              <a:t>5-Defining Essay</a:t>
            </a:r>
          </a:p>
          <a:p>
            <a:r>
              <a:rPr lang="en-US" dirty="0"/>
              <a:t>The structure of the essay</a:t>
            </a:r>
          </a:p>
          <a:p>
            <a:r>
              <a:rPr lang="en-US" dirty="0"/>
              <a:t>Introduction: (Common Methods of writing a good Introduction)</a:t>
            </a:r>
          </a:p>
          <a:p>
            <a:r>
              <a:rPr lang="en-US" dirty="0"/>
              <a:t>body paragraphs:</a:t>
            </a:r>
          </a:p>
          <a:p>
            <a:r>
              <a:rPr lang="en-US" dirty="0"/>
              <a:t>Conclusion: (Common Methods of writing a good Conclusion)</a:t>
            </a:r>
          </a:p>
          <a:p>
            <a:r>
              <a:rPr lang="en-US" dirty="0"/>
              <a:t>-What is a thesis statement?</a:t>
            </a:r>
          </a:p>
          <a:p>
            <a:r>
              <a:rPr lang="en-US" dirty="0" err="1"/>
              <a:t>E.x</a:t>
            </a:r>
            <a:r>
              <a:rPr lang="en-US"/>
              <a:t>., Owning </a:t>
            </a:r>
            <a:r>
              <a:rPr lang="en-US" dirty="0"/>
              <a:t>a pet has several important benefits.</a:t>
            </a:r>
          </a:p>
          <a:p>
            <a:r>
              <a:rPr lang="en-US" dirty="0"/>
              <a:t>Characteristics of a strong thesis statement:</a:t>
            </a:r>
          </a:p>
          <a:p>
            <a:r>
              <a:rPr lang="en-US" dirty="0"/>
              <a:t>Write Statements, Not Announcements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692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ahmed hamouda</dc:creator>
  <cp:lastModifiedBy>ahmed hamouda</cp:lastModifiedBy>
  <cp:revision>4</cp:revision>
  <dcterms:created xsi:type="dcterms:W3CDTF">2020-10-19T11:57:21Z</dcterms:created>
  <dcterms:modified xsi:type="dcterms:W3CDTF">2020-12-30T10:56:07Z</dcterms:modified>
</cp:coreProperties>
</file>